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4" r:id="rId22"/>
    <p:sldId id="275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CD15EE-1D41-4EB9-A78D-D7A7792A9FE1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C4F482-AB88-4FC3-8FE9-C401D72DA6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law.moj.gov.tw/LawClass/LawAll.aspx?pcode=D0120046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tf.org.tw/indexmain.php" TargetMode="External"/><Relationship Id="rId2" Type="http://schemas.openxmlformats.org/officeDocument/2006/relationships/hyperlink" Target="http://www.cfs.org.tw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3816424" cy="1080120"/>
          </a:xfrm>
        </p:spPr>
        <p:txBody>
          <a:bodyPr/>
          <a:lstStyle/>
          <a:p>
            <a:pPr marL="18288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住警器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Q&amp;A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73484"/>
            <a:ext cx="780719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住警器安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192688" cy="61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3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96144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Q4.</a:t>
            </a:r>
            <a:r>
              <a:rPr lang="zh-TW" altLang="en-US" sz="32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住宅用火災警報器設置</a:t>
            </a:r>
            <a:r>
              <a:rPr lang="zh-TW" altLang="en-US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en-US" altLang="zh-TW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301657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第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4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條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住宅用火災警報器依下列方式安裝：</a:t>
            </a:r>
            <a:br>
              <a:rPr lang="zh-TW" altLang="en-US" sz="28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裝置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於天花板或樓板者：</a:t>
            </a:r>
            <a:br>
              <a:rPr lang="zh-TW" altLang="en-US" sz="28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（一）警報器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下端距離天花板或樓板六十公分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以內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。</a:t>
            </a:r>
            <a:br>
              <a:rPr lang="zh-TW" altLang="en-US" sz="28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（二）裝設於距離牆面或樑六十公分以上之位置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裝置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於牆面者，距天花板或樓板下方十五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公分以上五十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公分以下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距離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出風口一點五公尺以上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裝置於居室中心為原則。</a:t>
            </a:r>
            <a:endParaRPr lang="zh-TW" altLang="en-US" sz="2800" b="1" i="0" dirty="0"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026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47667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警報器下端距離天花板或樓板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公分以內，超過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公分應分別設置。</a:t>
            </a:r>
            <a:endParaRPr lang="zh-TW" altLang="en-US" sz="2800" b="1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Picture 4" descr="警報器下端距離天花板或樓板60公分以內，超過60公分應分別設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941206" cy="46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8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47667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裝設地點應距離牆面或樑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公分以上之位置，並以裝置居室中心為原則。</a:t>
            </a:r>
            <a:endParaRPr lang="zh-TW" altLang="en-US" sz="2800" b="1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 descr="裝設地點應距離牆面或樑60公分以上之位置，並以裝置居室中心為原則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33" y="1772816"/>
            <a:ext cx="6796887" cy="47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0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47667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裝置於牆面上時，距天花板或樓板下方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公分以上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公分以下。</a:t>
            </a:r>
            <a:endParaRPr lang="zh-TW" altLang="en-US" sz="2800" b="1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裝置於牆面上時，距天花板或樓板下方15公分以上50公分以下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785388" cy="481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6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26064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離出風口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1.5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公尺以上，避免氣流影響到警報器性能。</a:t>
            </a:r>
            <a:endParaRPr lang="zh-TW" altLang="en-US" sz="2800" b="1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 descr="離出風口1.5公尺以上，避免氣流影響到警報器性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247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15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3" y="188640"/>
            <a:ext cx="6401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Q5.</a:t>
            </a:r>
            <a:r>
              <a:rPr lang="zh-TW" altLang="en-US" sz="32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住宅用火災警報器要怎麼安裝</a:t>
            </a:r>
            <a:r>
              <a:rPr lang="en-US" altLang="zh-TW" sz="32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3" y="80677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火災警報器因各家廠商設計不同，裝設方法會有所不同，請依照產品內附屬說明書使用方法操作安裝。</a:t>
            </a:r>
            <a:r>
              <a:rPr lang="zh-TW" altLang="en-US" sz="28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​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事先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準備工具：​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住宅用火災警報器、螺絲起子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雙面膠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、梯子、油性筆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註記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裝設住宅用火災警報器日期：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於警報器本體的設置年月貼紙上以油性筆填寫設置的年月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固定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於天花板或牆面：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先將壁面清潔乾淨，將泡棉雙面膠其中一面黏於底座中心後，另一面壓緊貼在安裝處。</a:t>
            </a:r>
            <a:endParaRPr lang="zh-TW" altLang="en-US" sz="2800" b="0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6" name="Picture 2" descr="http://www.nfa.gov.tw/upload/ckfinder/images/%E5%AE%89%E8%A3%9D%E6%AD%A5%E9%A9%9F1(%E4%BF%A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3356"/>
            <a:ext cx="4968552" cy="19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5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55367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裝設電池：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裝上電池後，將電池連接線插到本體的電池連接座。</a:t>
            </a:r>
            <a:endParaRPr lang="zh-TW" altLang="en-US" sz="2800" b="0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4" name="Picture 4" descr="http://www.nfa.gov.tw/upload/ckfinder/images/%E5%AE%89%E8%A3%9D%E6%AD%A5%E9%A9%9F2(%E4%BF%AE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3903405" cy="47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0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836712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TW" altLang="en-US" sz="2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將住警器旋上固定好的底座：</a:t>
            </a: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將住警器對準底座，本體以順時鐘方向旋入，與底座結合</a:t>
            </a:r>
            <a:r>
              <a:rPr lang="zh-TW" altLang="en-US" sz="2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確認</a:t>
            </a:r>
            <a:r>
              <a:rPr lang="zh-TW" altLang="en-US" sz="2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正常動作：</a:t>
            </a: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按壓住宅用火災警報器測試鈕，看能否正常發出警報聲響。</a:t>
            </a:r>
            <a:endParaRPr lang="zh-TW" altLang="en-US" sz="2600" b="0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188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32656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Q6.</a:t>
            </a:r>
            <a:r>
              <a:rPr lang="zh-TW" altLang="en-US" sz="32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住宅用火災警報器動作後怎麼辦</a:t>
            </a:r>
            <a:r>
              <a:rPr lang="en-US" altLang="zh-TW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196752"/>
            <a:ext cx="3172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確認是火災發生</a:t>
            </a:r>
            <a:endParaRPr lang="zh-TW" altLang="en-US" sz="2800" b="0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736" y="2060848"/>
            <a:ext cx="6318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大聲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通報家中成員火災發生，並立刻進行避難逃生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撥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打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119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通報發生火災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進行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初期滅火行為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如果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發現初期滅火困難，請立即迅速避難。</a:t>
            </a:r>
            <a:endParaRPr lang="zh-TW" altLang="en-US" sz="2800" b="1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20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148478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法規名稱：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住宅用火災警報器設置辦法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hlinkClick r:id="rId2"/>
              </a:rPr>
              <a:t>https://law.moj.gov.tw/LawClass/LawAll.aspx?pcode=D0120046</a:t>
            </a:r>
            <a:endParaRPr lang="en-US" altLang="zh-TW" dirty="0" smtClean="0"/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發布日期：民國 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99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12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30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0" y="3842208"/>
            <a:ext cx="7848872" cy="196656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59532" y="404664"/>
            <a:ext cx="804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Q1.</a:t>
            </a:r>
            <a:r>
              <a:rPr lang="zh-TW" altLang="en-US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法源</a:t>
            </a:r>
            <a:r>
              <a:rPr lang="en-US" altLang="zh-TW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5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119675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確認非火災因素導致住宅用火災警報器發報</a:t>
            </a:r>
            <a:endParaRPr lang="zh-TW" altLang="en-US" sz="2800" b="0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2136339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火災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以外煙粒子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如抽菸、炒菜時的油煙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或不當玩火行為，會導致住宅用火災警報器發報，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壓下警報音停止按扭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各家廠商設計不同，請依照使用說明書操作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，並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打開室內通風換氣設備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，直到警報器回復到平常偵測狀態即可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確認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警報器種類是否恰當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，如離子式及光電式住宅用火災警報器裝設在廚房的話，容易因炒菜時的油煙導致警報器發報。</a:t>
            </a:r>
            <a:endParaRPr lang="zh-TW" altLang="en-US" sz="2800" b="1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2147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332656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Q7.</a:t>
            </a:r>
            <a:r>
              <a:rPr lang="zh-TW" altLang="en-US" sz="32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住宅用火災警報器平時檢查方法？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90" name="Picture 2" descr="住警器檢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420527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907704" y="5445224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i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en-US" sz="2400" b="1" i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​​</a:t>
            </a:r>
            <a:r>
              <a:rPr lang="en-US" altLang="zh-TW" sz="2400" b="1" i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b="1" i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僅</a:t>
            </a:r>
            <a:r>
              <a:rPr lang="zh-TW" altLang="en-US" sz="2400" b="1" i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提供參考，詳細情形仍以產品說明書記載為主。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7766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692696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平時保養</a:t>
            </a:r>
            <a:endParaRPr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抹布以中性清潔劑浸濕後充分擰乾，擦拭警報器髒污的地方，並注意不要碰觸到偵測孔的部分。另外，若偵測孔明顯附著髒污時，恐造成無法感知火災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800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平時</a:t>
            </a:r>
            <a:r>
              <a:rPr lang="zh-TW" altLang="en-US" sz="28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檢查</a:t>
            </a:r>
            <a:endParaRPr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安裝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後定期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每個月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次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或外出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天以上時，按下測試開關確認警報器是否正常動作。</a:t>
            </a:r>
            <a:r>
              <a:rPr lang="zh-TW" altLang="en-US" sz="28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測試時，沒有正常發出警報聲響，請確認警報器是否有下列情形：</a:t>
            </a:r>
            <a:endParaRPr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電池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沒有接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好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電池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連接器或警報器連接器沒有接好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警報器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故障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8125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908720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換電池的時機</a:t>
            </a:r>
            <a:endParaRPr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警報器電池快沒電時，會發生「嗶」的一定間隔的短促音，並且警報燈會閃爍，代表要更換新的電池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800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警報器</a:t>
            </a:r>
            <a:r>
              <a:rPr lang="zh-TW" altLang="en-US" sz="2800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本體</a:t>
            </a:r>
            <a:r>
              <a:rPr lang="zh-TW" altLang="en-US" sz="2800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壽命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為了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避免警報器本體劣化影響功能，建議設置超過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年時，最好更換新品。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591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365184"/>
            <a:ext cx="6955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Q8.</a:t>
            </a:r>
            <a:r>
              <a:rPr lang="zh-TW" altLang="en-US" sz="3200" b="1" dirty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住宅用火災警報器要去哪裡購買？</a:t>
            </a:r>
            <a:endParaRPr lang="zh-TW" altLang="en-US" sz="3200" dirty="0">
              <a:solidFill>
                <a:schemeClr val="accent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41277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住宅用火災警報器可以至消防安全器材販賣店、大賣場或量販店（如好事多、特力屋等）或網購通路等場所購買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購買住宅用火災警報器之前，要注意產品是否張貼內政部核准之登錄機構個別認可合格標示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住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警器合格廠商查詢：</a:t>
            </a:r>
          </a:p>
          <a:p>
            <a:pPr>
              <a:buFont typeface="+mj-lt"/>
              <a:buAutoNum type="arabicPeriod"/>
            </a:pPr>
            <a:r>
              <a:rPr lang="zh-TW" altLang="en-US" sz="2800" b="1" dirty="0">
                <a:solidFill>
                  <a:srgbClr val="FF5B2F"/>
                </a:solidFill>
                <a:latin typeface="標楷體" pitchFamily="65" charset="-120"/>
                <a:ea typeface="標楷體" pitchFamily="65" charset="-120"/>
                <a:hlinkClick r:id="rId2"/>
              </a:rPr>
              <a:t>財團法人消防安全中心基金會</a:t>
            </a:r>
            <a:endParaRPr lang="zh-TW" altLang="en-US" sz="28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sz="2800" b="1" dirty="0">
                <a:solidFill>
                  <a:srgbClr val="FF5B2F"/>
                </a:solidFill>
                <a:latin typeface="標楷體" pitchFamily="65" charset="-120"/>
                <a:ea typeface="標楷體" pitchFamily="65" charset="-120"/>
                <a:hlinkClick r:id="rId3"/>
              </a:rPr>
              <a:t>財團法人中華民國消防技術顧問基金會</a:t>
            </a:r>
            <a:endParaRPr lang="zh-TW" altLang="en-US" sz="2800" b="1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169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365184"/>
            <a:ext cx="7366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8021"/>
                </a:solidFill>
                <a:latin typeface="標楷體" pitchFamily="65" charset="-120"/>
                <a:ea typeface="標楷體" pitchFamily="65" charset="-120"/>
              </a:rPr>
              <a:t>Q9.</a:t>
            </a:r>
            <a:r>
              <a:rPr lang="zh-TW" altLang="en-US" sz="3200" b="1" dirty="0" smtClean="0">
                <a:solidFill>
                  <a:srgbClr val="FF8021"/>
                </a:solidFill>
                <a:latin typeface="標楷體" pitchFamily="65" charset="-120"/>
                <a:ea typeface="標楷體" pitchFamily="65" charset="-120"/>
              </a:rPr>
              <a:t>光電式、離電式是否可安裝於廚房？</a:t>
            </a:r>
            <a:endParaRPr lang="zh-TW" altLang="en-US" sz="3200" dirty="0">
              <a:solidFill>
                <a:srgbClr val="FF8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412776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依據住宅用火災警報器設置辦法第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條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規定，廚房裝設定溫式住宅式火災警報器。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（法源）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因廚房平時就有炒菜之油煙，為了避免離子式或光電式住宅用火災警報器誤動作，故類似廚房平時會產生煙粒子之場所，用定溫式住宅用火災警報器較為適宜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廚房油煙會讓住警器偵測孔附著油垢髒污，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恐造成無法感知火災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73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365184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8021"/>
                </a:solidFill>
                <a:latin typeface="標楷體" pitchFamily="65" charset="-120"/>
                <a:ea typeface="標楷體" pitchFamily="65" charset="-120"/>
              </a:rPr>
              <a:t>Q10.</a:t>
            </a:r>
            <a:r>
              <a:rPr lang="zh-TW" altLang="en-US" sz="3200" b="1" dirty="0" smtClean="0">
                <a:solidFill>
                  <a:srgbClr val="FF8021"/>
                </a:solidFill>
                <a:latin typeface="標楷體" pitchFamily="65" charset="-120"/>
                <a:ea typeface="標楷體" pitchFamily="65" charset="-120"/>
              </a:rPr>
              <a:t>發放住警器只有一顆，安裝位置為何？</a:t>
            </a:r>
            <a:endParaRPr lang="zh-TW" altLang="en-US" sz="3200" dirty="0">
              <a:solidFill>
                <a:srgbClr val="FF8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961638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依據住宅用火災警報器設置辦法第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條規定，住宅只安裝一顆住警器遠遠不足。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火災死傷原因：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發現火災太晚。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應變錯誤。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（無法早期發現火災，便無法立即正確應變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處置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依據家庭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逃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生計畫家中應有的消防設備知識，第一顆住警器應裝設於監測效果最好之位置。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三樓以下透天住宅安裝設於頂樓樓梯間為宜。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四樓以上透天住宅至少需安裝二顆住警器。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（每層樓均能聽到住警器鳴動為原則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7965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se2.mm.bing.net/th?id=OIP.YqFj2o5a0eqlzNdCBdnqeQAAAA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4536504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99592" y="558924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竹山消防隊、竹山防火宣導隊關心您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065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9532" y="404664"/>
            <a:ext cx="804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Q2.</a:t>
            </a:r>
            <a:r>
              <a:rPr lang="zh-TW" altLang="en-US" sz="32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住宅用火災警報器要設置在哪些地方</a:t>
            </a:r>
            <a:r>
              <a:rPr lang="en-US" altLang="zh-TW" sz="32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3568" y="1340768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第 </a:t>
            </a:r>
            <a:r>
              <a:rPr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 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條</a:t>
            </a:r>
          </a:p>
          <a:p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住宅用火災警報器安裝於下列位置：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寢室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、旅館客房或其他供就寢用之居室（以下簡稱寢室）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廚房。</a:t>
            </a:r>
            <a:endParaRPr lang="en-US" altLang="zh-TW" sz="2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樓梯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（一）有寢室之樓層。但該樓層為避難層者，不在此限。</a:t>
            </a:r>
          </a:p>
          <a:p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（二）僅避難層有寢室者，通往上層樓梯之最頂層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35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366623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ea"/>
              <a:buAutoNum type="ea1ChtPeriod" startAt="4"/>
            </a:pP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屬前三款規定且任一樓層有超過七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平方公尺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之居室達五間以上者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，設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於走廊；無走廊者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 設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於樓梯。</a:t>
            </a:r>
          </a:p>
          <a:p>
            <a:pPr lvl="0"/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設有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符合各類場所消防安全設備設置標準之自動撒水設備或同等性能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以上之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滅火設備（限使用標示溫度在七十五度以下，動作時間在六十秒以內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之密閉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型撒水頭）者，在該有效範圍內，得免設置住宅用火災警報器。</a:t>
            </a:r>
          </a:p>
        </p:txBody>
      </p:sp>
    </p:spTree>
    <p:extLst>
      <p:ext uri="{BB962C8B-B14F-4D97-AF65-F5344CB8AC3E}">
        <p14:creationId xmlns:p14="http://schemas.microsoft.com/office/powerpoint/2010/main" val="198924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住警器裝在哪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7440"/>
            <a:ext cx="8016888" cy="60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5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88641"/>
            <a:ext cx="864096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zh-TW" altLang="en-US" sz="28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為何要設在上列場所之天花板或牆上？</a:t>
            </a:r>
            <a:endParaRPr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寢室是供人休息及睡眠場所，也是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警覺性最低場所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往往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火災就是使用者於休息前，未將香菸的菸頭正確熄滅或高功率的電器關閉或錯誤使用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如熨斗及電暖爐等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，未免火災擴大導致寢室休息者未能及時應變，寢室安裝住宅用火災警報器是有其必要性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廚房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為住宅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大量用火之場所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，尤其是煮飯臨時有事離開但未關閉火源，經常導致火災，為了能及早提醒住宅成員，廚房安裝住宅用火災警報器是有其必要性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樓梯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及走廊是住宅中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煙流及火流主要行進路徑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，為了能及早偵知火災發生，樓梯跟走廊安裝住宅用火災警報器是有其必要性。</a:t>
            </a:r>
          </a:p>
          <a:p>
            <a:pPr>
              <a:buFont typeface="Arial"/>
              <a:buChar char="•"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注意：如果已有設置火警自動警報裝置之場所，可以不用設住宅用火災警報器。</a:t>
            </a:r>
          </a:p>
          <a:p>
            <a:r>
              <a:rPr lang="zh-TW" altLang="en-US" dirty="0">
                <a:solidFill>
                  <a:srgbClr val="000000"/>
                </a:solidFill>
                <a:latin typeface="Noto Sans TC"/>
              </a:rPr>
              <a:t/>
            </a:r>
            <a:br>
              <a:rPr lang="zh-TW" altLang="en-US" dirty="0">
                <a:solidFill>
                  <a:srgbClr val="000000"/>
                </a:solidFill>
                <a:latin typeface="Noto Sans TC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97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26064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zh-TW" altLang="en-US" sz="28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透天住宅場所中住宅用火災警報器裝設示意圖</a:t>
            </a:r>
            <a:endParaRPr lang="zh-TW" altLang="en-US" sz="2800" b="0" i="0" u="none" strike="noStrike" dirty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2" name="Picture 4" descr="透天住警器是意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543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9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9712" y="35567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/>
              <a:buChar char="•"/>
            </a:pPr>
            <a:r>
              <a:rPr lang="zh-TW" altLang="en-US" sz="28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公寓大廈場所中住宅用火災警報器裝設示意圖</a:t>
            </a:r>
            <a:endParaRPr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公寓大廈住警器是意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9895"/>
            <a:ext cx="7128792" cy="549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0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04542"/>
              </p:ext>
            </p:extLst>
          </p:nvPr>
        </p:nvGraphicFramePr>
        <p:xfrm>
          <a:off x="1115616" y="2276872"/>
          <a:ext cx="6336704" cy="2151657"/>
        </p:xfrm>
        <a:graphic>
          <a:graphicData uri="http://schemas.openxmlformats.org/drawingml/2006/table">
            <a:tbl>
              <a:tblPr/>
              <a:tblGrid>
                <a:gridCol w="3103961"/>
                <a:gridCol w="3232743"/>
              </a:tblGrid>
              <a:tr h="6072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u="none" strike="noStrike" dirty="0"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位置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u="none" strike="noStrike" dirty="0"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種類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F5C"/>
                    </a:solidFill>
                  </a:tcPr>
                </a:tc>
              </a:tr>
              <a:tr h="9172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寢室、樓梯及走廊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離子式、光電式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2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廚 房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定溫式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3B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E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39552" y="332656"/>
            <a:ext cx="6545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Q3.</a:t>
            </a:r>
            <a:r>
              <a:rPr lang="zh-TW" altLang="en-US" sz="32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住宅用火災警報器有什麼種類？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1168296"/>
            <a:ext cx="7964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依據住宅用火災警報器設置辦法第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條規定，下表場所決定住宅用火災警報器設置種類：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4581128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離子</a:t>
            </a:r>
            <a:r>
              <a:rPr lang="zh-TW" altLang="en-US" sz="2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式、光電式：當偵測區域感知到火災產生的煙粒子後，發出警報音響</a:t>
            </a:r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定</a:t>
            </a:r>
            <a:r>
              <a:rPr lang="zh-TW" altLang="en-US" sz="2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溫式：當偵測區域的溫度上升到一定溫度時，發出警報音響</a:t>
            </a:r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en-US" sz="2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廚房平時就有炒菜之油煙，為了避免離子式或光電式住宅用火災警報器誤動作，故類似廚房平時會產生煙粒子之場所，用定溫式住宅用火災警報器較為適宜。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2909312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757</TotalTime>
  <Words>1499</Words>
  <Application>Microsoft Office PowerPoint</Application>
  <PresentationFormat>如螢幕大小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氣流</vt:lpstr>
      <vt:lpstr>住警器Q&amp;A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住警器Q&amp;A</dc:title>
  <dc:creator>Windows 使用者</dc:creator>
  <cp:lastModifiedBy>Windows 使用者</cp:lastModifiedBy>
  <cp:revision>33</cp:revision>
  <dcterms:created xsi:type="dcterms:W3CDTF">2021-06-22T02:09:50Z</dcterms:created>
  <dcterms:modified xsi:type="dcterms:W3CDTF">2022-01-05T15:38:18Z</dcterms:modified>
</cp:coreProperties>
</file>